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1"/>
  </p:notesMasterIdLst>
  <p:sldIdLst>
    <p:sldId id="4108" r:id="rId2"/>
    <p:sldId id="4109" r:id="rId3"/>
    <p:sldId id="264" r:id="rId4"/>
    <p:sldId id="4110" r:id="rId5"/>
    <p:sldId id="266" r:id="rId6"/>
    <p:sldId id="260" r:id="rId7"/>
    <p:sldId id="263" r:id="rId8"/>
    <p:sldId id="267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99"/>
    <a:srgbClr val="FFFFFF"/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2" autoAdjust="0"/>
    <p:restoredTop sz="94660"/>
  </p:normalViewPr>
  <p:slideViewPr>
    <p:cSldViewPr snapToGrid="0">
      <p:cViewPr>
        <p:scale>
          <a:sx n="77" d="100"/>
          <a:sy n="77" d="100"/>
        </p:scale>
        <p:origin x="-594" y="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05EF64-1B41-817B-9C7B-2D674A6B6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12EE44-6021-4D2D-3FAB-603FEF94F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A80B44-4746-D044-BF7F-7F819AFA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7170-1DFD-4F6C-9975-B5D8C1664BC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1B0525-98F5-4F00-6C1E-8E537366C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E282C8-8344-AFD4-02E6-7B765A8A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A57D-E1C8-46EF-90DC-C250561A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0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EC62-0D17-F8E6-7494-0BD9F130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817579-4C12-4A9A-31D9-20530E22B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CB8431-511F-055D-9943-B15624B6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7170-1DFD-4F6C-9975-B5D8C1664BC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688221-1C43-6B27-651B-4E826AA3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DDB636-FA1A-129D-B74C-CA9C247B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A57D-E1C8-46EF-90DC-C250561A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8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C890209-7CF4-4DA6-CDC1-167CF7F78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31A5DF-EC8C-70E2-5708-718EED22F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202897-34BE-0012-851C-FF9A427F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7170-1DFD-4F6C-9975-B5D8C1664BC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F0D398-977D-F5CF-5EFA-AB39A64E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0F4160-9777-203D-4D80-45A68B0F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A57D-E1C8-46EF-90DC-C250561A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0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8C2EB3-3EF8-ADA0-0504-BDBCA0AF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B248A1-365D-1DD2-64FF-57EC01A12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7E8A3E-70F4-93F7-7644-64247BF0E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7170-1DFD-4F6C-9975-B5D8C1664BC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BA08F9-DB34-B258-7C00-34B2D7E17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EBBAC2-2C0C-1A6E-B3BB-F14E3047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A57D-E1C8-46EF-90DC-C250561A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7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782468-546C-2AF6-1397-F34C361D1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C2DB30-24E7-A6A3-582E-7DFEBEFEB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337CEE-97A8-44ED-1FF4-01DA5C10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7170-1DFD-4F6C-9975-B5D8C1664BC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62F0C0-DB7C-10C5-F267-F9D60D3FE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AD0A14-6D24-2940-04F9-551636F1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A57D-E1C8-46EF-90DC-C250561A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0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2501B6-3E61-D10D-50CC-48C528B38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2C02CE-C068-E9B9-39F8-7FA6CFEC8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D73DBE-F563-5130-3340-0DE72BE42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0B72AC-00B7-C966-CEEC-FB06AEF5B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7170-1DFD-4F6C-9975-B5D8C1664BC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C1964A-09CC-F496-8CDA-AA4AB19F3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FA612D-69C3-CC4D-F171-310CC836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A57D-E1C8-46EF-90DC-C250561A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1C84E8-8B86-25FE-72BC-91D89E593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39F87C-DA80-82A6-9202-F266F883E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69E2A5-F76E-F65B-F59E-37D965F01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794B6C-49FB-4527-D04B-DEC7A27B5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00101FD-B056-9630-E40C-6144EE06B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447B1C-FDA2-1EF6-2056-AAD7AB334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7170-1DFD-4F6C-9975-B5D8C1664BC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EEDC85-167B-6B21-1FE6-11CB039CF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CE68AAF-A81C-BBE0-D6BD-62C2CDDE5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A57D-E1C8-46EF-90DC-C250561A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D1D851-CE44-19D9-BBF9-C6CA37ED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1834E66-521D-9FD5-4E6F-5B7F9D8F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7170-1DFD-4F6C-9975-B5D8C1664BC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1C0129-ECB2-FCE1-48E1-0D5A3480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74B19E-2820-11F7-45DE-AD83475E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A57D-E1C8-46EF-90DC-C250561A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3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103E22B-CC24-A638-4CA1-7698A30B6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7170-1DFD-4F6C-9975-B5D8C1664BC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4AEFB8-349B-EA81-6313-1D7B0AB6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597F7D-089A-45D1-1AFC-C21A9AE6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A57D-E1C8-46EF-90DC-C250561A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3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7B6EF4-A930-A2BB-BDA7-F73A54D6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57FAA9-7355-D6D9-9537-E8E1957A2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09914E-38DA-41A2-9946-8BC24C66E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FEA294-6F47-E50D-B1AB-09D36CA43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7170-1DFD-4F6C-9975-B5D8C1664BC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F24829-4F9F-F8C7-44E6-79E27E6F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0AE4D9-F80B-F2D7-6084-F36602C5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A57D-E1C8-46EF-90DC-C250561A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2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148A81-4A59-A876-80CB-F0E710A0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E3354D-865A-A617-0FB8-6E74BB378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3BFD30-C024-B380-A694-12C30C8CB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76832A-27F0-F327-7C1C-E035DDA45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7170-1DFD-4F6C-9975-B5D8C1664BC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A437DA-8C91-486F-3875-DB1FD69A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A35452-BB14-68DD-4BA7-8BB9ADF8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A57D-E1C8-46EF-90DC-C250561A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2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7FCA90-04D0-D9D1-D62E-9889A9C75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F01D31-6623-A613-9E60-0BCC237F1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15EE99-39A6-98EA-9369-B07273AE5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DF7170-1DFD-4F6C-9975-B5D8C1664BC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67B1C4-ED09-EE60-2542-538D5281E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32E9A8-2EE2-349F-F568-1232AE36D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7CA57D-E1C8-46EF-90DC-C250561A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2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50FDC909-1103-2D2C-6EAF-F89A1E7D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4610" y="1039055"/>
            <a:ext cx="6922779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PingFang TC"/>
                <a:cs typeface="Calibri" panose="020F0502020204030204" pitchFamily="34" charset="0"/>
              </a:rPr>
              <a:t>不是我，乃是基督在裡面活</a:t>
            </a:r>
            <a:endParaRPr kumimoji="0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新細明體" panose="02020500000000000000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Yet Not I But Through Christ In Me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 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43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50FDC909-1103-2D2C-6EAF-F89A1E7D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08" y="224715"/>
            <a:ext cx="11412308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 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何等禮物耶穌是我救贖主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What gift of grace is Jesus my redeemer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何等豐富，神已無別恩賜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There is no more for heaven now to give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祂是我的喜樂、公義和自由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He is my joy, my righteousness, and freedom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不變的愛、無限深廣平安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My steadfast love, my deep and boundless peace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676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50FDC909-1103-2D2C-6EAF-F89A1E7D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46" y="197346"/>
            <a:ext cx="11412308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我心堅信，唯耶穌是我盼望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To this I hold, my hope is only Jesus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我生命與祂緊緊相連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For my life is wholly bound to His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何稀奇，這恩典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Oh How strange and divine!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都歸我！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I can sing: All is mine!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不是我，乃是基督在裡面活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Yet not I, But through Christ in me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199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50FDC909-1103-2D2C-6EAF-F89A1E7D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51" y="920621"/>
            <a:ext cx="1144629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黑夜雖深，但我不會被丟棄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The night is dark but I am not forsaken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因我救主，永遠在我身邊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For by my side, the </a:t>
            </a:r>
            <a:r>
              <a:rPr kumimoji="0" lang="en-US" altLang="zh-TW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Saviour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 He will stay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我雖軟弱，仍歡歡喜喜往前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I </a:t>
            </a:r>
            <a:r>
              <a:rPr kumimoji="0" lang="en-US" altLang="zh-TW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labour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 on in weakness and rejoicing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我的缺乏顯出祂的大能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For in my need, His power is displayed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045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50FDC909-1103-2D2C-6EAF-F89A1E7D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51" y="181957"/>
            <a:ext cx="11446298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我心堅信，我牧者必保護我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To this I hold, my Shepherd will defend me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祂領我，走過死蔭幽谷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Through the deepest valley He will lead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哦，黑暗要過去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Oh the night has been won,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我得勝！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and I shall overcome!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不是我，乃是基督在裡面活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Yet not I, but through Christ in me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597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50FDC909-1103-2D2C-6EAF-F89A1E7D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154" y="920621"/>
            <a:ext cx="1086969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無有懼怕，我知我已被赦免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No fate I dread, I know I am forgiven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前途光明，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 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罪債已經付清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The future sure, the price it has been paid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耶穌流血，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 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受苦痛為我救贖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For Jesus bled and suffered for my pardon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死裡復活，完全勝了墳墓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And He was raised to overthrow the grave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1225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50FDC909-1103-2D2C-6EAF-F89A1E7D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41" y="305068"/>
            <a:ext cx="7582524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我心堅信，我罪已完全解決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To this I hold, my sin has been defeated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耶穌是我永遠的遮蔽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Jesus now and ever is my plea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哦，鎖鏈已脫落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Oh the chains are released,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我自由！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I can sing: I am free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不是我，乃是基督在裡面活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Yet not I, but through Christ in me</a:t>
            </a:r>
          </a:p>
        </p:txBody>
      </p:sp>
    </p:spTree>
    <p:extLst>
      <p:ext uri="{BB962C8B-B14F-4D97-AF65-F5344CB8AC3E}">
        <p14:creationId xmlns:p14="http://schemas.microsoft.com/office/powerpoint/2010/main" val="841258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50FDC909-1103-2D2C-6EAF-F89A1E7D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19" y="318022"/>
            <a:ext cx="8563562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 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一息尚存，我要跟隨主耶穌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With every breath I long to follow Jesus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祂已應許，領我走到天家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For He has said that He will bring me home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日復一日，我知祂在改變我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And day by day I know He will renew me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直至那日，歡喜到寶座前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Until I stand with joy before the throne</a:t>
            </a:r>
          </a:p>
        </p:txBody>
      </p:sp>
    </p:spTree>
    <p:extLst>
      <p:ext uri="{BB962C8B-B14F-4D97-AF65-F5344CB8AC3E}">
        <p14:creationId xmlns:p14="http://schemas.microsoft.com/office/powerpoint/2010/main" val="853919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50FDC909-1103-2D2C-6EAF-F89A1E7D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0348" y="368825"/>
            <a:ext cx="7571303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我心堅信，唯耶穌是我盼望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To this I hold, my hope is only Jesus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全榮耀一切都歸給祂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All the glory evermore to Him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當跑完所有路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When the race is complete,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我要唱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still my lips shall repeat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不是我，乃是基督在裡面活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Yet not I, but through Christ in me</a:t>
            </a:r>
          </a:p>
        </p:txBody>
      </p:sp>
    </p:spTree>
    <p:extLst>
      <p:ext uri="{BB962C8B-B14F-4D97-AF65-F5344CB8AC3E}">
        <p14:creationId xmlns:p14="http://schemas.microsoft.com/office/powerpoint/2010/main" val="2662435846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2096</TotalTime>
  <Words>303</Words>
  <Application>Microsoft Office PowerPoint</Application>
  <PresentationFormat>Custom</PresentationFormat>
  <Paragraphs>77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275</cp:revision>
  <dcterms:created xsi:type="dcterms:W3CDTF">2018-06-05T19:05:47Z</dcterms:created>
  <dcterms:modified xsi:type="dcterms:W3CDTF">2024-05-02T02:10:58Z</dcterms:modified>
</cp:coreProperties>
</file>